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4"/>
  </p:notesMasterIdLst>
  <p:sldIdLst>
    <p:sldId id="256" r:id="rId2"/>
    <p:sldId id="257" r:id="rId3"/>
    <p:sldId id="258" r:id="rId4"/>
    <p:sldId id="259" r:id="rId5"/>
    <p:sldId id="264" r:id="rId6"/>
    <p:sldId id="265" r:id="rId7"/>
    <p:sldId id="266" r:id="rId8"/>
    <p:sldId id="260" r:id="rId9"/>
    <p:sldId id="261" r:id="rId10"/>
    <p:sldId id="262" r:id="rId11"/>
    <p:sldId id="263"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D8C6AEB-1C33-4903-9BCE-62C59F182020}" type="doc">
      <dgm:prSet loTypeId="urn:microsoft.com/office/officeart/2005/8/layout/cycle2" loCatId="cycle" qsTypeId="urn:microsoft.com/office/officeart/2005/8/quickstyle/simple1" qsCatId="simple" csTypeId="urn:microsoft.com/office/officeart/2005/8/colors/colorful2" csCatId="colorful"/>
      <dgm:spPr/>
      <dgm:t>
        <a:bodyPr/>
        <a:lstStyle/>
        <a:p>
          <a:endParaRPr lang="en-US"/>
        </a:p>
      </dgm:t>
    </dgm:pt>
    <dgm:pt modelId="{B29A04E8-16B0-4AC5-8D56-3A464A63485D}">
      <dgm:prSet/>
      <dgm:spPr/>
      <dgm:t>
        <a:bodyPr/>
        <a:lstStyle/>
        <a:p>
          <a:pPr rtl="0"/>
          <a:r>
            <a:rPr lang="en-US" dirty="0" smtClean="0"/>
            <a:t>21</a:t>
          </a:r>
          <a:r>
            <a:rPr lang="en-US" baseline="30000" dirty="0" smtClean="0"/>
            <a:t>st</a:t>
          </a:r>
          <a:r>
            <a:rPr lang="en-US" dirty="0" smtClean="0"/>
            <a:t>  CENTURY SKILLS</a:t>
          </a:r>
          <a:endParaRPr lang="en-US" dirty="0"/>
        </a:p>
      </dgm:t>
    </dgm:pt>
    <dgm:pt modelId="{578D9144-DFAD-4E31-A937-7E6BEB3988F3}" type="parTrans" cxnId="{FC463DE9-8BB6-4C5C-9ED9-E2DFEF7A6742}">
      <dgm:prSet/>
      <dgm:spPr/>
      <dgm:t>
        <a:bodyPr/>
        <a:lstStyle/>
        <a:p>
          <a:endParaRPr lang="en-US"/>
        </a:p>
      </dgm:t>
    </dgm:pt>
    <dgm:pt modelId="{448610D2-A017-48CB-9CAD-2B4F32F6AC8A}" type="sibTrans" cxnId="{FC463DE9-8BB6-4C5C-9ED9-E2DFEF7A6742}">
      <dgm:prSet/>
      <dgm:spPr/>
      <dgm:t>
        <a:bodyPr/>
        <a:lstStyle/>
        <a:p>
          <a:endParaRPr lang="en-US"/>
        </a:p>
      </dgm:t>
    </dgm:pt>
    <dgm:pt modelId="{DE7FDD94-4D66-4CD8-9B8C-7D75DC46F55E}" type="pres">
      <dgm:prSet presAssocID="{9D8C6AEB-1C33-4903-9BCE-62C59F182020}" presName="cycle" presStyleCnt="0">
        <dgm:presLayoutVars>
          <dgm:dir/>
          <dgm:resizeHandles val="exact"/>
        </dgm:presLayoutVars>
      </dgm:prSet>
      <dgm:spPr/>
      <dgm:t>
        <a:bodyPr/>
        <a:lstStyle/>
        <a:p>
          <a:endParaRPr lang="en-US"/>
        </a:p>
      </dgm:t>
    </dgm:pt>
    <dgm:pt modelId="{5FCDBD04-5239-4651-97AD-4DED51BF08B5}" type="pres">
      <dgm:prSet presAssocID="{B29A04E8-16B0-4AC5-8D56-3A464A63485D}" presName="node" presStyleLbl="node1" presStyleIdx="0" presStyleCnt="1">
        <dgm:presLayoutVars>
          <dgm:bulletEnabled val="1"/>
        </dgm:presLayoutVars>
      </dgm:prSet>
      <dgm:spPr/>
      <dgm:t>
        <a:bodyPr/>
        <a:lstStyle/>
        <a:p>
          <a:endParaRPr lang="en-US"/>
        </a:p>
      </dgm:t>
    </dgm:pt>
  </dgm:ptLst>
  <dgm:cxnLst>
    <dgm:cxn modelId="{FC463DE9-8BB6-4C5C-9ED9-E2DFEF7A6742}" srcId="{9D8C6AEB-1C33-4903-9BCE-62C59F182020}" destId="{B29A04E8-16B0-4AC5-8D56-3A464A63485D}" srcOrd="0" destOrd="0" parTransId="{578D9144-DFAD-4E31-A937-7E6BEB3988F3}" sibTransId="{448610D2-A017-48CB-9CAD-2B4F32F6AC8A}"/>
    <dgm:cxn modelId="{E320D6CF-41DD-44E4-AC63-80CC106057BF}" type="presOf" srcId="{9D8C6AEB-1C33-4903-9BCE-62C59F182020}" destId="{DE7FDD94-4D66-4CD8-9B8C-7D75DC46F55E}" srcOrd="0" destOrd="0" presId="urn:microsoft.com/office/officeart/2005/8/layout/cycle2"/>
    <dgm:cxn modelId="{F9C274A3-BEF2-4F29-878E-B2AA96BDABA9}" type="presOf" srcId="{B29A04E8-16B0-4AC5-8D56-3A464A63485D}" destId="{5FCDBD04-5239-4651-97AD-4DED51BF08B5}" srcOrd="0" destOrd="0" presId="urn:microsoft.com/office/officeart/2005/8/layout/cycle2"/>
    <dgm:cxn modelId="{F9012F89-2036-4E7A-9FE0-C16557797B6C}" type="presParOf" srcId="{DE7FDD94-4D66-4CD8-9B8C-7D75DC46F55E}" destId="{5FCDBD04-5239-4651-97AD-4DED51BF08B5}" srcOrd="0" destOrd="0" presId="urn:microsoft.com/office/officeart/2005/8/layout/cycle2"/>
  </dgm:cxnLst>
  <dgm:bg/>
  <dgm:whole/>
</dgm:dataModel>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3177974-9234-423C-942A-667EE2BEC7C1}" type="datetimeFigureOut">
              <a:rPr lang="en-US" smtClean="0"/>
              <a:pPr/>
              <a:t>6/28/2013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305B4D-AC17-4FA3-98A7-E69C0D35CBEE}"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0305B4D-AC17-4FA3-98A7-E69C0D35CBEE}" type="slidenum">
              <a:rPr lang="en-US" smtClean="0"/>
              <a:pPr/>
              <a:t>11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F8FE417-C74D-4EB0-A8B5-938065F3D9FD}" type="datetimeFigureOut">
              <a:rPr lang="en-US" smtClean="0"/>
              <a:pPr/>
              <a:t>6/28/2013</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DBB6867B-0DEC-46EC-8C9A-E8796B9EEBF6}"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F8FE417-C74D-4EB0-A8B5-938065F3D9FD}" type="datetimeFigureOut">
              <a:rPr lang="en-US" smtClean="0"/>
              <a:pPr/>
              <a:t>6/28/2013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BB6867B-0DEC-46EC-8C9A-E8796B9EEBF6}"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F8FE417-C74D-4EB0-A8B5-938065F3D9FD}" type="datetimeFigureOut">
              <a:rPr lang="en-US" smtClean="0"/>
              <a:pPr/>
              <a:t>6/28/2013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BB6867B-0DEC-46EC-8C9A-E8796B9EEBF6}"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F8FE417-C74D-4EB0-A8B5-938065F3D9FD}" type="datetimeFigureOut">
              <a:rPr lang="en-US" smtClean="0"/>
              <a:pPr/>
              <a:t>6/28/2013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BB6867B-0DEC-46EC-8C9A-E8796B9EEBF6}"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F8FE417-C74D-4EB0-A8B5-938065F3D9FD}" type="datetimeFigureOut">
              <a:rPr lang="en-US" smtClean="0"/>
              <a:pPr/>
              <a:t>6/28/2013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BB6867B-0DEC-46EC-8C9A-E8796B9EEBF6}"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F8FE417-C74D-4EB0-A8B5-938065F3D9FD}" type="datetimeFigureOut">
              <a:rPr lang="en-US" smtClean="0"/>
              <a:pPr/>
              <a:t>6/28/2013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BB6867B-0DEC-46EC-8C9A-E8796B9EEBF6}"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8FE417-C74D-4EB0-A8B5-938065F3D9FD}" type="datetimeFigureOut">
              <a:rPr lang="en-US" smtClean="0"/>
              <a:pPr/>
              <a:t>6/28/2013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BB6867B-0DEC-46EC-8C9A-E8796B9EEBF6}"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F8FE417-C74D-4EB0-A8B5-938065F3D9FD}" type="datetimeFigureOut">
              <a:rPr lang="en-US" smtClean="0"/>
              <a:pPr/>
              <a:t>6/28/2013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BB6867B-0DEC-46EC-8C9A-E8796B9EEBF6}"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F8FE417-C74D-4EB0-A8B5-938065F3D9FD}" type="datetimeFigureOut">
              <a:rPr lang="en-US" smtClean="0"/>
              <a:pPr/>
              <a:t>6/28/2013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DBB6867B-0DEC-46EC-8C9A-E8796B9EEBF6}" type="slidenum">
              <a:rPr lang="en-US" smtClean="0"/>
              <a:pPr/>
              <a:t>‹#›</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F8FE417-C74D-4EB0-A8B5-938065F3D9FD}" type="datetimeFigureOut">
              <a:rPr lang="en-US" smtClean="0"/>
              <a:pPr/>
              <a:t>6/28/2013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BB6867B-0DEC-46EC-8C9A-E8796B9EEBF6}"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F8FE417-C74D-4EB0-A8B5-938065F3D9FD}" type="datetimeFigureOut">
              <a:rPr lang="en-US" smtClean="0"/>
              <a:pPr/>
              <a:t>6/28/2013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BB6867B-0DEC-46EC-8C9A-E8796B9EEBF6}"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F8FE417-C74D-4EB0-A8B5-938065F3D9FD}" type="datetimeFigureOut">
              <a:rPr lang="en-US" smtClean="0"/>
              <a:pPr/>
              <a:t>6/28/2013</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DBB6867B-0DEC-46EC-8C9A-E8796B9EEBF6}" type="slidenum">
              <a:rPr lang="en-US" smtClean="0"/>
              <a:pPr/>
              <a:t>‹#›</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MAKING THE WORLD A BETTR PLACE TO STAY</a:t>
            </a:r>
            <a:endParaRPr lang="en-US" dirty="0"/>
          </a:p>
        </p:txBody>
      </p:sp>
      <p:sp>
        <p:nvSpPr>
          <p:cNvPr id="3" name="Subtitle 2"/>
          <p:cNvSpPr>
            <a:spLocks noGrp="1"/>
          </p:cNvSpPr>
          <p:nvPr>
            <p:ph type="subTitle" idx="1"/>
          </p:nvPr>
        </p:nvSpPr>
        <p:spPr/>
        <p:txBody>
          <a:bodyPr/>
          <a:lstStyle/>
          <a:p>
            <a:r>
              <a:rPr lang="en-US" dirty="0" smtClean="0"/>
              <a:t>PRESENTATION </a:t>
            </a:r>
            <a:r>
              <a:rPr lang="en-US" dirty="0" smtClean="0"/>
              <a:t>BY </a:t>
            </a:r>
            <a:r>
              <a:rPr lang="en-US" dirty="0" smtClean="0"/>
              <a:t>NTSOAKI MOKALA</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OBJECTIVES</a:t>
            </a:r>
            <a:endParaRPr lang="en-US" dirty="0"/>
          </a:p>
        </p:txBody>
      </p:sp>
      <p:sp>
        <p:nvSpPr>
          <p:cNvPr id="3" name="Content Placeholder 2"/>
          <p:cNvSpPr>
            <a:spLocks noGrp="1"/>
          </p:cNvSpPr>
          <p:nvPr>
            <p:ph idx="1"/>
          </p:nvPr>
        </p:nvSpPr>
        <p:spPr/>
        <p:txBody>
          <a:bodyPr/>
          <a:lstStyle/>
          <a:p>
            <a:r>
              <a:rPr lang="en-US" dirty="0" smtClean="0"/>
              <a:t>In this projects learners will be able to:</a:t>
            </a:r>
          </a:p>
          <a:p>
            <a:r>
              <a:rPr lang="en-US" dirty="0" smtClean="0"/>
              <a:t>Improve their research skills</a:t>
            </a:r>
          </a:p>
          <a:p>
            <a:r>
              <a:rPr lang="en-US" dirty="0" smtClean="0"/>
              <a:t>Make use of technological skills in learning</a:t>
            </a:r>
          </a:p>
          <a:p>
            <a:r>
              <a:rPr lang="en-US" dirty="0" smtClean="0"/>
              <a:t>Use critical skills to solve real-world problem</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LEARNING ACTIVITIES DETAILS</a:t>
            </a:r>
            <a:endParaRPr lang="en-US" dirty="0"/>
          </a:p>
        </p:txBody>
      </p:sp>
      <p:sp>
        <p:nvSpPr>
          <p:cNvPr id="3" name="Content Placeholder 2"/>
          <p:cNvSpPr>
            <a:spLocks noGrp="1"/>
          </p:cNvSpPr>
          <p:nvPr>
            <p:ph idx="1"/>
          </p:nvPr>
        </p:nvSpPr>
        <p:spPr/>
        <p:txBody>
          <a:bodyPr>
            <a:normAutofit/>
          </a:bodyPr>
          <a:lstStyle/>
          <a:p>
            <a:r>
              <a:rPr lang="en-US" dirty="0" smtClean="0"/>
              <a:t>In this project learners will be incorporating technological skills in their learning. The main focus is on studying social and environmental justice, spreading the knowledge on how each individual can contribute in the achievement of social and environmental responsibility. At the end of the day, each person’s human rights will be enhanced and respected: a right to a safe and clean environment can be achieved.</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a:solidFill>
            <a:srgbClr val="FFC000"/>
          </a:solidFill>
        </p:spPr>
        <p:txBody>
          <a:bodyPr/>
          <a:lstStyle/>
          <a:p>
            <a:r>
              <a:rPr lang="en-US" dirty="0" smtClean="0"/>
              <a:t>Collaboration</a:t>
            </a:r>
          </a:p>
          <a:p>
            <a:r>
              <a:rPr lang="en-US" dirty="0" smtClean="0"/>
              <a:t>Knowledge building</a:t>
            </a:r>
          </a:p>
          <a:p>
            <a:r>
              <a:rPr lang="en-US" dirty="0" smtClean="0"/>
              <a:t>Problem solving</a:t>
            </a:r>
          </a:p>
          <a:p>
            <a:r>
              <a:rPr lang="en-US" dirty="0" smtClean="0"/>
              <a:t>ICT for learning</a:t>
            </a:r>
          </a:p>
          <a:p>
            <a:r>
              <a:rPr lang="en-US" dirty="0" smtClean="0"/>
              <a:t>Self-regulation</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SELF REGULATION</a:t>
            </a:r>
            <a:endParaRPr lang="en-US" dirty="0"/>
          </a:p>
        </p:txBody>
      </p:sp>
      <p:sp>
        <p:nvSpPr>
          <p:cNvPr id="3" name="Content Placeholder 2"/>
          <p:cNvSpPr>
            <a:spLocks noGrp="1"/>
          </p:cNvSpPr>
          <p:nvPr>
            <p:ph idx="1"/>
          </p:nvPr>
        </p:nvSpPr>
        <p:spPr/>
        <p:txBody>
          <a:bodyPr/>
          <a:lstStyle/>
          <a:p>
            <a:r>
              <a:rPr lang="en-US" dirty="0" smtClean="0"/>
              <a:t>Learners meet regularly to evaluate their progress and check on how to improve their activities.</a:t>
            </a:r>
          </a:p>
          <a:p>
            <a:r>
              <a:rPr lang="en-US" dirty="0" smtClean="0"/>
              <a:t>Also </a:t>
            </a:r>
            <a:r>
              <a:rPr lang="en-US" smtClean="0"/>
              <a:t>each indivual </a:t>
            </a:r>
            <a:r>
              <a:rPr lang="en-US" dirty="0" smtClean="0"/>
              <a:t>also talks of the challenges or any achievements on the assignments they have to complete</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INSTRUCTIONAL APPROACH</a:t>
            </a:r>
            <a:endParaRPr lang="en-US" dirty="0"/>
          </a:p>
        </p:txBody>
      </p:sp>
      <p:sp>
        <p:nvSpPr>
          <p:cNvPr id="3" name="Content Placeholder 2"/>
          <p:cNvSpPr>
            <a:spLocks noGrp="1"/>
          </p:cNvSpPr>
          <p:nvPr>
            <p:ph idx="1"/>
          </p:nvPr>
        </p:nvSpPr>
        <p:spPr/>
        <p:txBody>
          <a:bodyPr/>
          <a:lstStyle/>
          <a:p>
            <a:r>
              <a:rPr lang="en-US" dirty="0" smtClean="0"/>
              <a:t>Project based learning</a:t>
            </a:r>
          </a:p>
          <a:p>
            <a:r>
              <a:rPr lang="en-US" dirty="0" smtClean="0"/>
              <a:t>Personalized learning</a:t>
            </a:r>
          </a:p>
          <a:p>
            <a:r>
              <a:rPr lang="en-US" dirty="0" smtClean="0"/>
              <a:t>Direct Instruction</a:t>
            </a:r>
          </a:p>
          <a:p>
            <a:r>
              <a:rPr lang="en-US" dirty="0" smtClean="0"/>
              <a:t>Independent study</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FEATURED TOOLS</a:t>
            </a:r>
            <a:endParaRPr lang="en-US" dirty="0"/>
          </a:p>
        </p:txBody>
      </p:sp>
      <p:sp>
        <p:nvSpPr>
          <p:cNvPr id="3" name="Content Placeholder 2"/>
          <p:cNvSpPr>
            <a:spLocks noGrp="1"/>
          </p:cNvSpPr>
          <p:nvPr>
            <p:ph idx="1"/>
          </p:nvPr>
        </p:nvSpPr>
        <p:spPr/>
        <p:txBody>
          <a:bodyPr/>
          <a:lstStyle/>
          <a:p>
            <a:r>
              <a:rPr lang="en-US" dirty="0" err="1" smtClean="0"/>
              <a:t>Autocollage</a:t>
            </a:r>
            <a:endParaRPr lang="en-US" dirty="0" smtClean="0"/>
          </a:p>
          <a:p>
            <a:r>
              <a:rPr lang="en-US" dirty="0" err="1" smtClean="0"/>
              <a:t>Powerpoint</a:t>
            </a:r>
            <a:r>
              <a:rPr lang="en-US" dirty="0" smtClean="0"/>
              <a:t> presentation</a:t>
            </a:r>
          </a:p>
          <a:p>
            <a:r>
              <a:rPr lang="en-US" dirty="0" err="1" smtClean="0"/>
              <a:t>Facebook</a:t>
            </a:r>
            <a:endParaRPr lang="en-US" dirty="0" smtClean="0"/>
          </a:p>
          <a:p>
            <a:r>
              <a:rPr lang="en-US" dirty="0" err="1" smtClean="0"/>
              <a:t>Binu</a:t>
            </a:r>
            <a:endParaRPr lang="en-US" dirty="0" smtClean="0"/>
          </a:p>
          <a:p>
            <a:r>
              <a:rPr lang="en-US" dirty="0" err="1" smtClean="0"/>
              <a:t>Youtube</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04088"/>
            <a:ext cx="8229600" cy="1143000"/>
          </a:xfrm>
        </p:spPr>
        <p:txBody>
          <a:bodyPr>
            <a:normAutofit/>
          </a:bodyPr>
          <a:lstStyle/>
          <a:p>
            <a:r>
              <a:rPr lang="en-US" dirty="0" smtClean="0"/>
              <a:t>		COLLABORATION</a:t>
            </a:r>
            <a:endParaRPr lang="en-US" dirty="0"/>
          </a:p>
        </p:txBody>
      </p:sp>
      <p:sp>
        <p:nvSpPr>
          <p:cNvPr id="3" name="Content Placeholder 2"/>
          <p:cNvSpPr>
            <a:spLocks noGrp="1"/>
          </p:cNvSpPr>
          <p:nvPr>
            <p:ph idx="1"/>
          </p:nvPr>
        </p:nvSpPr>
        <p:spPr/>
        <p:txBody>
          <a:bodyPr/>
          <a:lstStyle/>
          <a:p>
            <a:r>
              <a:rPr lang="en-US" dirty="0" smtClean="0"/>
              <a:t>Learners created a face book page</a:t>
            </a:r>
          </a:p>
          <a:p>
            <a:r>
              <a:rPr lang="en-US" dirty="0" smtClean="0"/>
              <a:t>Collected pictures and created collages</a:t>
            </a:r>
          </a:p>
          <a:p>
            <a:r>
              <a:rPr lang="en-US" dirty="0" smtClean="0"/>
              <a:t>Assumed different roles: researcher, photographer ,editor and project manager </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KNOWLEDGE BULDING</a:t>
            </a:r>
            <a:endParaRPr lang="en-US" dirty="0"/>
          </a:p>
        </p:txBody>
      </p:sp>
      <p:sp>
        <p:nvSpPr>
          <p:cNvPr id="3" name="Content Placeholder 2"/>
          <p:cNvSpPr>
            <a:spLocks noGrp="1"/>
          </p:cNvSpPr>
          <p:nvPr>
            <p:ph idx="1"/>
          </p:nvPr>
        </p:nvSpPr>
        <p:spPr/>
        <p:txBody>
          <a:bodyPr/>
          <a:lstStyle/>
          <a:p>
            <a:r>
              <a:rPr lang="en-US" dirty="0" smtClean="0"/>
              <a:t>Known concepts: human rights, social and environmental justice and responsibility</a:t>
            </a:r>
          </a:p>
          <a:p>
            <a:r>
              <a:rPr lang="en-US" dirty="0" smtClean="0"/>
              <a:t>Learners build on the knowledge they already have and explore the unknown</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PROBLEM SOLVING</a:t>
            </a:r>
            <a:endParaRPr lang="en-US" dirty="0"/>
          </a:p>
        </p:txBody>
      </p:sp>
      <p:sp>
        <p:nvSpPr>
          <p:cNvPr id="3" name="Content Placeholder 2"/>
          <p:cNvSpPr>
            <a:spLocks noGrp="1"/>
          </p:cNvSpPr>
          <p:nvPr>
            <p:ph idx="1"/>
          </p:nvPr>
        </p:nvSpPr>
        <p:spPr/>
        <p:txBody>
          <a:bodyPr/>
          <a:lstStyle/>
          <a:p>
            <a:r>
              <a:rPr lang="en-US" dirty="0" smtClean="0"/>
              <a:t>In this category learners are solving a real world problem: CLIMATE CHANGE</a:t>
            </a:r>
          </a:p>
          <a:p>
            <a:r>
              <a:rPr lang="en-US" dirty="0" smtClean="0"/>
              <a:t>Climate change affects each and everyone of us globally , so learners are coming up with ways on </a:t>
            </a:r>
            <a:r>
              <a:rPr lang="en-US" dirty="0" err="1" smtClean="0"/>
              <a:t>whic</a:t>
            </a:r>
            <a:r>
              <a:rPr lang="en-US" dirty="0" smtClean="0"/>
              <a:t> how each individual can contribute to make a difference</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ICT FOR LEARNING</a:t>
            </a:r>
            <a:endParaRPr lang="en-US" dirty="0"/>
          </a:p>
        </p:txBody>
      </p:sp>
      <p:sp>
        <p:nvSpPr>
          <p:cNvPr id="5" name="Content Placeholder 4"/>
          <p:cNvSpPr>
            <a:spLocks noGrp="1"/>
          </p:cNvSpPr>
          <p:nvPr>
            <p:ph idx="1"/>
          </p:nvPr>
        </p:nvSpPr>
        <p:spPr/>
        <p:txBody>
          <a:bodyPr/>
          <a:lstStyle/>
          <a:p>
            <a:r>
              <a:rPr lang="en-US" dirty="0" smtClean="0"/>
              <a:t>Learners incorporate the use of ICT in their learning</a:t>
            </a:r>
          </a:p>
          <a:p>
            <a:r>
              <a:rPr lang="en-US" dirty="0" smtClean="0"/>
              <a:t>Devices used are: phone and a PC, use of different software </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NATURAL DISASTERS</a:t>
            </a:r>
            <a:endParaRPr lang="en-US" dirty="0"/>
          </a:p>
        </p:txBody>
      </p:sp>
      <p:sp>
        <p:nvSpPr>
          <p:cNvPr id="3" name="Text Placeholder 2"/>
          <p:cNvSpPr>
            <a:spLocks noGrp="1"/>
          </p:cNvSpPr>
          <p:nvPr>
            <p:ph type="body" sz="half" idx="2"/>
          </p:nvPr>
        </p:nvSpPr>
        <p:spPr/>
        <p:style>
          <a:lnRef idx="3">
            <a:schemeClr val="lt1"/>
          </a:lnRef>
          <a:fillRef idx="1">
            <a:schemeClr val="dk1"/>
          </a:fillRef>
          <a:effectRef idx="1">
            <a:schemeClr val="dk1"/>
          </a:effectRef>
          <a:fontRef idx="minor">
            <a:schemeClr val="lt1"/>
          </a:fontRef>
        </p:style>
        <p:txBody>
          <a:bodyPr/>
          <a:lstStyle/>
          <a:p>
            <a:pPr>
              <a:buFont typeface="Arial" pitchFamily="34" charset="0"/>
              <a:buChar char="•"/>
            </a:pPr>
            <a:r>
              <a:rPr lang="en-US" dirty="0" smtClean="0"/>
              <a:t>Floods</a:t>
            </a:r>
          </a:p>
          <a:p>
            <a:pPr>
              <a:buFont typeface="Arial" pitchFamily="34" charset="0"/>
              <a:buChar char="•"/>
            </a:pPr>
            <a:r>
              <a:rPr lang="en-US" dirty="0" smtClean="0"/>
              <a:t>Winds</a:t>
            </a:r>
          </a:p>
          <a:p>
            <a:pPr>
              <a:buFont typeface="Arial" pitchFamily="34" charset="0"/>
              <a:buChar char="•"/>
            </a:pPr>
            <a:r>
              <a:rPr lang="en-US" dirty="0" smtClean="0"/>
              <a:t>Wild fires</a:t>
            </a:r>
          </a:p>
          <a:p>
            <a:pPr>
              <a:buFont typeface="Arial" pitchFamily="34" charset="0"/>
              <a:buChar char="•"/>
            </a:pPr>
            <a:r>
              <a:rPr lang="en-US" dirty="0" smtClean="0"/>
              <a:t>Storms</a:t>
            </a:r>
          </a:p>
          <a:p>
            <a:pPr>
              <a:buFont typeface="Arial" pitchFamily="34" charset="0"/>
              <a:buChar char="•"/>
            </a:pPr>
            <a:r>
              <a:rPr lang="en-US" dirty="0" smtClean="0"/>
              <a:t>radiation</a:t>
            </a:r>
            <a:endParaRPr lang="en-US" dirty="0"/>
          </a:p>
        </p:txBody>
      </p:sp>
      <p:pic>
        <p:nvPicPr>
          <p:cNvPr id="7" name="Picture Placeholder 6" descr="Desktop_AutoCollage_10_Images_2.jpg"/>
          <p:cNvPicPr>
            <a:picLocks noGrp="1" noChangeAspect="1"/>
          </p:cNvPicPr>
          <p:nvPr>
            <p:ph type="pic" idx="1"/>
          </p:nvPr>
        </p:nvPicPr>
        <p:blipFill>
          <a:blip r:embed="rId2"/>
          <a:srcRect l="16973" r="16973"/>
          <a:stretch>
            <a:fillRect/>
          </a:stretch>
        </p:blip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165</TotalTime>
  <Words>300</Words>
  <Application>Microsoft Office PowerPoint</Application>
  <PresentationFormat>On-screen Show (4:3)</PresentationFormat>
  <Paragraphs>49</Paragraphs>
  <Slides>12</Slides>
  <Notes>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Flow</vt:lpstr>
      <vt:lpstr>MAKING THE WORLD A BETTR PLACE TO STAY</vt:lpstr>
      <vt:lpstr>LEARNING OBJECTIVES</vt:lpstr>
      <vt:lpstr>LEARNING ACTIVITIES DETAILS</vt:lpstr>
      <vt:lpstr>Slide 4</vt:lpstr>
      <vt:lpstr>  SELF REGULATION</vt:lpstr>
      <vt:lpstr>INSTRUCTIONAL APPROACH</vt:lpstr>
      <vt:lpstr>  FEATURED TOOLS</vt:lpstr>
      <vt:lpstr>  COLLABORATION</vt:lpstr>
      <vt:lpstr> KNOWLEDGE BULDING</vt:lpstr>
      <vt:lpstr> PROBLEM SOLVING</vt:lpstr>
      <vt:lpstr>ICT FOR LEARNING</vt:lpstr>
      <vt:lpstr>NATURAL DISASTERS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MAKING THE WORLD A BETTR PLACE TO STAY</dc:title>
  <dc:creator>USER</dc:creator>
  <cp:lastModifiedBy>USER</cp:lastModifiedBy>
  <cp:revision>11</cp:revision>
  <dcterms:created xsi:type="dcterms:W3CDTF">2013-06-28T06:26:59Z</dcterms:created>
  <dcterms:modified xsi:type="dcterms:W3CDTF">2013-06-28T13:52:40Z</dcterms:modified>
</cp:coreProperties>
</file>